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46770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46770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7610770" y="523874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7610770" y="272034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76107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8E51A-8482-49C1-81C0-62D17D734CB3}"/>
              </a:ext>
            </a:extLst>
          </p:cNvPr>
          <p:cNvCxnSpPr>
            <a:cxnSpLocks/>
          </p:cNvCxnSpPr>
          <p:nvPr/>
        </p:nvCxnSpPr>
        <p:spPr>
          <a:xfrm>
            <a:off x="9782470" y="1022349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>
            <a:off x="9782470" y="208692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782470" y="3185160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52387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858500" y="272034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Font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858500" y="1622107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490854-B547-4CF4-AEC9-8ECE04B5C16C}"/>
              </a:ext>
            </a:extLst>
          </p:cNvPr>
          <p:cNvSpPr/>
          <p:nvPr/>
        </p:nvSpPr>
        <p:spPr>
          <a:xfrm>
            <a:off x="76107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EB3BD6B-6CE9-4B43-9CB8-9ADF64E6F025}"/>
              </a:ext>
            </a:extLst>
          </p:cNvPr>
          <p:cNvCxnSpPr>
            <a:cxnSpLocks/>
          </p:cNvCxnSpPr>
          <p:nvPr/>
        </p:nvCxnSpPr>
        <p:spPr>
          <a:xfrm>
            <a:off x="9782470" y="4283393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10858500" y="3818573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</a:p>
          <a:p>
            <a:pPr algn="ctr"/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4677070" y="5007769"/>
            <a:ext cx="6805094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A413B9-4382-45F7-A5E7-1C7B5B62B3D3}"/>
              </a:ext>
            </a:extLst>
          </p:cNvPr>
          <p:cNvCxnSpPr>
            <a:cxnSpLocks/>
          </p:cNvCxnSpPr>
          <p:nvPr/>
        </p:nvCxnSpPr>
        <p:spPr>
          <a:xfrm>
            <a:off x="4890430" y="4748213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4677069" y="5677853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6096000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7514931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8933862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1447A0-CEB8-4EA3-86BD-D6FDD91BBC4E}"/>
              </a:ext>
            </a:extLst>
          </p:cNvPr>
          <p:cNvSpPr/>
          <p:nvPr/>
        </p:nvSpPr>
        <p:spPr>
          <a:xfrm>
            <a:off x="10352793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battle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8933862" y="632841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credit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5806440" y="5905976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7225371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8644302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6549B2-632B-4F89-A3B9-1D409D369017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0063233" y="5905975"/>
            <a:ext cx="28956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498548" y="6134098"/>
            <a:ext cx="0" cy="194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3257209" y="5011102"/>
            <a:ext cx="127508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1FD0F4-A668-46FD-B347-B321B3A976D7}"/>
              </a:ext>
            </a:extLst>
          </p:cNvPr>
          <p:cNvSpPr/>
          <p:nvPr/>
        </p:nvSpPr>
        <p:spPr>
          <a:xfrm>
            <a:off x="3257209" y="5724045"/>
            <a:ext cx="1275080" cy="6505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Poketmon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4A7037-C856-4473-A2F2-5E969002B36B}"/>
              </a:ext>
            </a:extLst>
          </p:cNvPr>
          <p:cNvSpPr/>
          <p:nvPr/>
        </p:nvSpPr>
        <p:spPr>
          <a:xfrm>
            <a:off x="232869" y="5894707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Animatedobj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496840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</a:t>
            </a:r>
          </a:p>
          <a:p>
            <a:pPr algn="ctr"/>
            <a:r>
              <a:rPr lang="en-US" altLang="ko-KR" dirty="0"/>
              <a:t>Manager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ADE1FD-BB8E-44A7-A765-9FDEF8A5DCE5}"/>
              </a:ext>
            </a:extLst>
          </p:cNvPr>
          <p:cNvCxnSpPr>
            <a:cxnSpLocks/>
          </p:cNvCxnSpPr>
          <p:nvPr/>
        </p:nvCxnSpPr>
        <p:spPr>
          <a:xfrm>
            <a:off x="630598" y="5635151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6C0704-5CB3-4BE1-9E34-2B410B81A8DD}"/>
              </a:ext>
            </a:extLst>
          </p:cNvPr>
          <p:cNvSpPr/>
          <p:nvPr/>
        </p:nvSpPr>
        <p:spPr>
          <a:xfrm>
            <a:off x="234268" y="186223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A9B41A-BA65-4551-9463-4130A201C2C0}"/>
              </a:ext>
            </a:extLst>
          </p:cNvPr>
          <p:cNvCxnSpPr>
            <a:cxnSpLocks/>
          </p:cNvCxnSpPr>
          <p:nvPr/>
        </p:nvCxnSpPr>
        <p:spPr>
          <a:xfrm>
            <a:off x="631997" y="1602674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0A0B2C-297B-4F66-BD0D-FD408393DA0B}"/>
              </a:ext>
            </a:extLst>
          </p:cNvPr>
          <p:cNvSpPr/>
          <p:nvPr/>
        </p:nvSpPr>
        <p:spPr>
          <a:xfrm>
            <a:off x="234268" y="278853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E7E34A-CDB1-44A1-B839-87CB6D2820F3}"/>
              </a:ext>
            </a:extLst>
          </p:cNvPr>
          <p:cNvCxnSpPr>
            <a:cxnSpLocks/>
          </p:cNvCxnSpPr>
          <p:nvPr/>
        </p:nvCxnSpPr>
        <p:spPr>
          <a:xfrm>
            <a:off x="631997" y="2528979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888791" y="2720340"/>
            <a:ext cx="1455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en-US" altLang="ko-KR" dirty="0"/>
          </a:p>
          <a:p>
            <a:r>
              <a:rPr lang="en-US" altLang="ko-KR" dirty="0"/>
              <a:t>update</a:t>
            </a:r>
          </a:p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5372506" y="13099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888791" y="2551749"/>
            <a:ext cx="0" cy="126682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5280CA-70AE-45EB-A31F-3AD3E8D109D6}"/>
              </a:ext>
            </a:extLst>
          </p:cNvPr>
          <p:cNvCxnSpPr>
            <a:cxnSpLocks/>
          </p:cNvCxnSpPr>
          <p:nvPr/>
        </p:nvCxnSpPr>
        <p:spPr>
          <a:xfrm>
            <a:off x="6848770" y="2086927"/>
            <a:ext cx="4024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95A9D-21E7-4B73-AF33-1853FEAE4445}"/>
              </a:ext>
            </a:extLst>
          </p:cNvPr>
          <p:cNvCxnSpPr>
            <a:cxnSpLocks/>
          </p:cNvCxnSpPr>
          <p:nvPr/>
        </p:nvCxnSpPr>
        <p:spPr>
          <a:xfrm>
            <a:off x="7251267" y="988694"/>
            <a:ext cx="0" cy="3429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5F7E88-7060-4B26-91B0-651036022F33}"/>
              </a:ext>
            </a:extLst>
          </p:cNvPr>
          <p:cNvCxnSpPr>
            <a:cxnSpLocks/>
          </p:cNvCxnSpPr>
          <p:nvPr/>
        </p:nvCxnSpPr>
        <p:spPr>
          <a:xfrm>
            <a:off x="7253648" y="1007744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FF4395-A3D3-4625-BC59-73CE94AF4049}"/>
              </a:ext>
            </a:extLst>
          </p:cNvPr>
          <p:cNvCxnSpPr>
            <a:cxnSpLocks/>
          </p:cNvCxnSpPr>
          <p:nvPr/>
        </p:nvCxnSpPr>
        <p:spPr>
          <a:xfrm>
            <a:off x="7250027" y="2086927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4054622-1755-4E17-95C1-0B0E40E7C0C7}"/>
              </a:ext>
            </a:extLst>
          </p:cNvPr>
          <p:cNvCxnSpPr>
            <a:cxnSpLocks/>
          </p:cNvCxnSpPr>
          <p:nvPr/>
        </p:nvCxnSpPr>
        <p:spPr>
          <a:xfrm>
            <a:off x="7250027" y="3182005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6A3029-3E34-44A4-9F7C-77B1C16A8526}"/>
              </a:ext>
            </a:extLst>
          </p:cNvPr>
          <p:cNvCxnSpPr>
            <a:cxnSpLocks/>
          </p:cNvCxnSpPr>
          <p:nvPr/>
        </p:nvCxnSpPr>
        <p:spPr>
          <a:xfrm>
            <a:off x="7253202" y="4398030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273FF-3ECA-4E23-9F34-DA2A173ACBEB}"/>
              </a:ext>
            </a:extLst>
          </p:cNvPr>
          <p:cNvSpPr txBox="1"/>
          <p:nvPr/>
        </p:nvSpPr>
        <p:spPr>
          <a:xfrm>
            <a:off x="6794979" y="1768432"/>
            <a:ext cx="7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85499E-97D4-4906-A704-A2F52FE3F436}"/>
              </a:ext>
            </a:extLst>
          </p:cNvPr>
          <p:cNvSpPr txBox="1"/>
          <p:nvPr/>
        </p:nvSpPr>
        <p:spPr>
          <a:xfrm>
            <a:off x="1729807" y="4909273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5B905-B856-4F6D-A245-75E69E8A27B8}"/>
              </a:ext>
            </a:extLst>
          </p:cNvPr>
          <p:cNvSpPr txBox="1"/>
          <p:nvPr/>
        </p:nvSpPr>
        <p:spPr>
          <a:xfrm>
            <a:off x="1729807" y="5140133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404C2E-FD3E-4F1E-8E97-F6AC3F9AA5E1}"/>
              </a:ext>
            </a:extLst>
          </p:cNvPr>
          <p:cNvSpPr txBox="1"/>
          <p:nvPr/>
        </p:nvSpPr>
        <p:spPr>
          <a:xfrm>
            <a:off x="1733551" y="5370993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48EBD5-1257-4415-8FA4-9F2A2E8D2631}"/>
              </a:ext>
            </a:extLst>
          </p:cNvPr>
          <p:cNvSpPr txBox="1"/>
          <p:nvPr/>
        </p:nvSpPr>
        <p:spPr>
          <a:xfrm>
            <a:off x="1688452" y="860105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F54D5F-21AB-478F-A395-AF8D708E1F4C}"/>
              </a:ext>
            </a:extLst>
          </p:cNvPr>
          <p:cNvSpPr txBox="1"/>
          <p:nvPr/>
        </p:nvSpPr>
        <p:spPr>
          <a:xfrm>
            <a:off x="1688452" y="1090965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DF6802-614D-41D9-9A54-E56E8491E22F}"/>
              </a:ext>
            </a:extLst>
          </p:cNvPr>
          <p:cNvSpPr txBox="1"/>
          <p:nvPr/>
        </p:nvSpPr>
        <p:spPr>
          <a:xfrm>
            <a:off x="1692196" y="1321825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2646725" y="348442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BattleManager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B8669C-0C1D-4F97-8885-B9C4E6A0E2AF}"/>
              </a:ext>
            </a:extLst>
          </p:cNvPr>
          <p:cNvSpPr/>
          <p:nvPr/>
        </p:nvSpPr>
        <p:spPr>
          <a:xfrm>
            <a:off x="231719" y="370872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UImuteCon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8C01473-4BF0-4092-94E9-C9491A4EF091}"/>
              </a:ext>
            </a:extLst>
          </p:cNvPr>
          <p:cNvCxnSpPr>
            <a:cxnSpLocks/>
          </p:cNvCxnSpPr>
          <p:nvPr/>
        </p:nvCxnSpPr>
        <p:spPr>
          <a:xfrm>
            <a:off x="629448" y="3449166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488950" y="1528695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Collision MAP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488950" y="3223511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488950" y="2376103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944780" y="2854004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78BB3-CAEB-4CD4-9085-970214F4F5D6}"/>
              </a:ext>
            </a:extLst>
          </p:cNvPr>
          <p:cNvSpPr txBox="1"/>
          <p:nvPr/>
        </p:nvSpPr>
        <p:spPr>
          <a:xfrm>
            <a:off x="7944780" y="235183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체크 패킷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878230" y="2854004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989480" y="2854004"/>
            <a:ext cx="146592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isLogin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944780" y="173824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6A44D1-3CE2-4348-ADED-7BE9CABF0995}"/>
              </a:ext>
            </a:extLst>
          </p:cNvPr>
          <p:cNvSpPr txBox="1"/>
          <p:nvPr/>
        </p:nvSpPr>
        <p:spPr>
          <a:xfrm>
            <a:off x="7944780" y="1236079"/>
            <a:ext cx="28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</a:t>
            </a:r>
            <a:r>
              <a:rPr lang="ko-KR" altLang="en-US" b="1" dirty="0" err="1"/>
              <a:t>연결시</a:t>
            </a:r>
            <a:r>
              <a:rPr lang="en-US" altLang="ko-KR" b="1" dirty="0"/>
              <a:t>&gt;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878230" y="1738245"/>
            <a:ext cx="257717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ko-KR" altLang="en-US" dirty="0"/>
              <a:t>소켓</a:t>
            </a:r>
            <a:r>
              <a:rPr lang="en-US" altLang="ko-KR" dirty="0"/>
              <a:t>ID)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878230" y="61182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592445" y="58957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01600" y="1027436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9414" y="4052411"/>
            <a:ext cx="11112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PLAYERS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C44BB-56F4-4CF2-8919-874CAE876B2D}"/>
              </a:ext>
            </a:extLst>
          </p:cNvPr>
          <p:cNvSpPr txBox="1"/>
          <p:nvPr/>
        </p:nvSpPr>
        <p:spPr>
          <a:xfrm>
            <a:off x="7967214" y="355024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캐릭터 위치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900664" y="4052411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11914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C9F4B5-15C7-45B0-AA91-C83EB4D26C2E}"/>
              </a:ext>
            </a:extLst>
          </p:cNvPr>
          <p:cNvSpPr/>
          <p:nvPr/>
        </p:nvSpPr>
        <p:spPr>
          <a:xfrm>
            <a:off x="10872683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488950" y="4070919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handleClient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1F9FBB-CDC3-4999-9FDC-5321262CA4BE}"/>
              </a:ext>
            </a:extLst>
          </p:cNvPr>
          <p:cNvSpPr/>
          <p:nvPr/>
        </p:nvSpPr>
        <p:spPr>
          <a:xfrm>
            <a:off x="3673570" y="4053716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D89DFE-5D6C-47A1-B4B4-ECE56153CE4F}"/>
              </a:ext>
            </a:extLst>
          </p:cNvPr>
          <p:cNvSpPr txBox="1"/>
          <p:nvPr/>
        </p:nvSpPr>
        <p:spPr>
          <a:xfrm>
            <a:off x="3673570" y="3551550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캐릭터좌표 업데이트요청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D5BB45-6DF5-451C-B2EA-7860B1D763DC}"/>
              </a:ext>
            </a:extLst>
          </p:cNvPr>
          <p:cNvSpPr/>
          <p:nvPr/>
        </p:nvSpPr>
        <p:spPr>
          <a:xfrm>
            <a:off x="4607019" y="4053716"/>
            <a:ext cx="166203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EDAC07-CDCF-49C7-AB0C-F8509D392A74}"/>
              </a:ext>
            </a:extLst>
          </p:cNvPr>
          <p:cNvSpPr txBox="1"/>
          <p:nvPr/>
        </p:nvSpPr>
        <p:spPr>
          <a:xfrm>
            <a:off x="8009090" y="1561261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792E91-0447-4780-A012-663E90E9868B}"/>
              </a:ext>
            </a:extLst>
          </p:cNvPr>
          <p:cNvSpPr txBox="1"/>
          <p:nvPr/>
        </p:nvSpPr>
        <p:spPr>
          <a:xfrm>
            <a:off x="7924547" y="38677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42A925-A960-46D0-9989-96884B6CC268}"/>
              </a:ext>
            </a:extLst>
          </p:cNvPr>
          <p:cNvSpPr txBox="1"/>
          <p:nvPr/>
        </p:nvSpPr>
        <p:spPr>
          <a:xfrm>
            <a:off x="8012709" y="2680710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87C92A-08FB-49DA-80AD-B777764AA3B6}"/>
              </a:ext>
            </a:extLst>
          </p:cNvPr>
          <p:cNvSpPr txBox="1"/>
          <p:nvPr/>
        </p:nvSpPr>
        <p:spPr>
          <a:xfrm>
            <a:off x="3746251" y="3851858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3660148" y="2854003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89E745-474F-439A-AD46-B9B01BCBC592}"/>
              </a:ext>
            </a:extLst>
          </p:cNvPr>
          <p:cNvSpPr txBox="1"/>
          <p:nvPr/>
        </p:nvSpPr>
        <p:spPr>
          <a:xfrm>
            <a:off x="3660148" y="2351837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4593598" y="2854003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ID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CC03BF-71D0-41F4-80C9-D81AE80938DE}"/>
              </a:ext>
            </a:extLst>
          </p:cNvPr>
          <p:cNvSpPr txBox="1"/>
          <p:nvPr/>
        </p:nvSpPr>
        <p:spPr>
          <a:xfrm>
            <a:off x="3732829" y="26521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23C7E9-A8B3-40E5-B628-C4F86A7227B4}"/>
              </a:ext>
            </a:extLst>
          </p:cNvPr>
          <p:cNvSpPr/>
          <p:nvPr/>
        </p:nvSpPr>
        <p:spPr>
          <a:xfrm>
            <a:off x="5464673" y="2854334"/>
            <a:ext cx="144097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373454" y="1685088"/>
            <a:ext cx="21246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373454" y="3379904"/>
            <a:ext cx="2124695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위치 좌표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373454" y="2532496"/>
            <a:ext cx="212469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보유 포켓몬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695960" y="103790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 영상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678594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게임에 들어가서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다른 유저들과 포켓몬 </a:t>
            </a:r>
            <a:r>
              <a:rPr lang="ko-KR" altLang="en-US" sz="2800" b="1" dirty="0" err="1"/>
              <a:t>배틀을</a:t>
            </a:r>
            <a:r>
              <a:rPr lang="ko-KR" altLang="en-US" sz="2800" b="1" dirty="0"/>
              <a:t> 하는 게임을 만들자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296</Words>
  <Application>Microsoft Office PowerPoint</Application>
  <PresentationFormat>와이드스크린</PresentationFormat>
  <Paragraphs>136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10</cp:revision>
  <dcterms:created xsi:type="dcterms:W3CDTF">2025-03-29T11:56:39Z</dcterms:created>
  <dcterms:modified xsi:type="dcterms:W3CDTF">2025-03-29T13:45:47Z</dcterms:modified>
</cp:coreProperties>
</file>